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59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91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81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2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46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50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07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35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60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39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00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23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55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71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5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69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70F1FD-3859-4A3D-ABBE-A90E93F766A2}" type="datetimeFigureOut">
              <a:rPr lang="pl-PL" smtClean="0"/>
              <a:t>2016-09-27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0A94CE-81D6-43CA-B495-77A79A45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920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34518"/>
            <a:ext cx="9144000" cy="116923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Nasza szkoła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08813" y="2698230"/>
            <a:ext cx="9144000" cy="3762531"/>
          </a:xfrm>
        </p:spPr>
        <p:txBody>
          <a:bodyPr/>
          <a:lstStyle/>
          <a:p>
            <a:r>
              <a:rPr lang="pl-PL" dirty="0" smtClean="0"/>
              <a:t>Zespół </a:t>
            </a:r>
            <a:r>
              <a:rPr lang="pl-PL" dirty="0" smtClean="0"/>
              <a:t>Szkół </a:t>
            </a:r>
            <a:r>
              <a:rPr lang="pl-PL" dirty="0" smtClean="0"/>
              <a:t>w Juszczynie to </a:t>
            </a:r>
            <a:r>
              <a:rPr lang="pl-PL" dirty="0" smtClean="0"/>
              <a:t>szkoła, </a:t>
            </a:r>
            <a:r>
              <a:rPr lang="pl-PL" dirty="0" smtClean="0"/>
              <a:t>która pomaga rozwijać talenty i </a:t>
            </a:r>
          </a:p>
          <a:p>
            <a:r>
              <a:rPr lang="pl-PL" dirty="0" smtClean="0"/>
              <a:t>dobrze przygotować się do dalszej nauki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9" y="3773552"/>
            <a:ext cx="4344844" cy="290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73552"/>
            <a:ext cx="4344845" cy="290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670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1556953"/>
            <a:ext cx="10865237" cy="601362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PATRONEM gimnazjum JEST Jan Paweł ii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403654"/>
            <a:ext cx="10543961" cy="1153297"/>
          </a:xfrm>
        </p:spPr>
        <p:txBody>
          <a:bodyPr>
            <a:normAutofit/>
          </a:bodyPr>
          <a:lstStyle/>
          <a:p>
            <a:pPr algn="ctr"/>
            <a:r>
              <a:rPr lang="pl-PL" sz="3000" dirty="0" smtClean="0"/>
              <a:t>PATRON GIMNAZJUM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0" y="2512542"/>
            <a:ext cx="6281690" cy="3957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2" y="2298358"/>
            <a:ext cx="4933174" cy="4171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290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1276866"/>
            <a:ext cx="10741670" cy="113682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PATRONEM SZKOŁY PODSTAWOWEJ JEST ŚW. JADWIGA KRÓLOWA POLSKI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280086"/>
            <a:ext cx="10848761" cy="111210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PATRON SZKOŁY PODSTAWOWEJ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18" y="2413686"/>
            <a:ext cx="2638168" cy="4114286"/>
          </a:xfrm>
          <a:prstGeom prst="rect">
            <a:avLst/>
          </a:prstGeom>
        </p:spPr>
      </p:pic>
      <p:pic>
        <p:nvPicPr>
          <p:cNvPr id="1026" name="Picture 2" descr="logo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48" y="2413686"/>
            <a:ext cx="2899033" cy="40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92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1394086"/>
            <a:ext cx="10648352" cy="1289153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Odbywają się tu zawody sportowe</a:t>
            </a:r>
            <a:br>
              <a:rPr lang="pl-PL" sz="2000" dirty="0" smtClean="0"/>
            </a:br>
            <a:r>
              <a:rPr lang="pl-PL" sz="2000" dirty="0" smtClean="0"/>
              <a:t> oraz zajęcia wychowania fizycznego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911" y="404734"/>
            <a:ext cx="8319542" cy="1124263"/>
          </a:xfrm>
        </p:spPr>
        <p:txBody>
          <a:bodyPr>
            <a:normAutofit/>
          </a:bodyPr>
          <a:lstStyle/>
          <a:p>
            <a:pPr marL="3657600" lvl="8" indent="0" algn="ctr">
              <a:buNone/>
            </a:pPr>
            <a:r>
              <a:rPr lang="pl-PL" sz="3000" dirty="0" smtClean="0"/>
              <a:t>SALA SPORTOWA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9" y="2788169"/>
            <a:ext cx="2379999" cy="3560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96" y="2788169"/>
            <a:ext cx="6702268" cy="3560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441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1779374"/>
            <a:ext cx="10675766" cy="1318053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TUTAJ ODBYWAJĄ SIĘ IMPREZY OKOLICZNOŚCIOWE,</a:t>
            </a:r>
            <a:br>
              <a:rPr lang="pl-PL" sz="2000" dirty="0" smtClean="0"/>
            </a:br>
            <a:r>
              <a:rPr lang="pl-PL" sz="2000" dirty="0" smtClean="0"/>
              <a:t>PRZEDSTAWIENIA ORAZ INNE CIEKAWE WYDARZENIA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420130"/>
            <a:ext cx="10675766" cy="1416909"/>
          </a:xfrm>
        </p:spPr>
        <p:txBody>
          <a:bodyPr>
            <a:normAutofit/>
          </a:bodyPr>
          <a:lstStyle/>
          <a:p>
            <a:pPr algn="ctr"/>
            <a:r>
              <a:rPr lang="pl-PL" sz="3000" dirty="0" smtClean="0"/>
              <a:t>SALA LUSTRZANA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1" y="3097426"/>
            <a:ext cx="5338119" cy="354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3" y="3097427"/>
            <a:ext cx="5343987" cy="354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2107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1441622"/>
            <a:ext cx="10634577" cy="930875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UCZNIOWIE MOGĄ TUTAJ SPOŻYĆ POSIŁEK, ABY NABRAĆ ENERGII DO PRACY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543698"/>
            <a:ext cx="10634577" cy="840259"/>
          </a:xfrm>
        </p:spPr>
        <p:txBody>
          <a:bodyPr>
            <a:normAutofit/>
          </a:bodyPr>
          <a:lstStyle/>
          <a:p>
            <a:pPr algn="ctr"/>
            <a:r>
              <a:rPr lang="pl-PL" sz="3000" dirty="0" smtClean="0"/>
              <a:t>STOŁÓWKA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30" y="2734962"/>
            <a:ext cx="5145258" cy="3416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2734962"/>
            <a:ext cx="5145258" cy="3416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8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1861752"/>
            <a:ext cx="10659290" cy="1005016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NASI UCZNIOWIE STARAJĄ SIĘ ZDOBYĆ </a:t>
            </a:r>
            <a:br>
              <a:rPr lang="pl-PL" sz="2000" dirty="0" smtClean="0"/>
            </a:br>
            <a:r>
              <a:rPr lang="pl-PL" sz="2000" dirty="0" smtClean="0"/>
              <a:t>ZAWSZE JAK NAJWYŻSZE LOKATY W ZAWODACH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461319"/>
            <a:ext cx="10659291" cy="1029730"/>
          </a:xfrm>
        </p:spPr>
        <p:txBody>
          <a:bodyPr>
            <a:normAutofit/>
          </a:bodyPr>
          <a:lstStyle/>
          <a:p>
            <a:pPr algn="ctr"/>
            <a:r>
              <a:rPr lang="pl-PL" sz="3000" dirty="0" smtClean="0"/>
              <a:t>ZAWODY SPORTOWE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5" y="2866768"/>
            <a:ext cx="2456516" cy="370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01" y="2865544"/>
            <a:ext cx="5576812" cy="3703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45" y="2865544"/>
            <a:ext cx="2457329" cy="3703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69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7913" y="2421925"/>
            <a:ext cx="6573794" cy="3435178"/>
          </a:xfrm>
        </p:spPr>
        <p:txBody>
          <a:bodyPr>
            <a:normAutofit/>
          </a:bodyPr>
          <a:lstStyle/>
          <a:p>
            <a:r>
              <a:rPr lang="pl-PL" sz="4800" dirty="0" smtClean="0"/>
              <a:t>WYKONALI:</a:t>
            </a:r>
            <a:br>
              <a:rPr lang="pl-PL" sz="4800" dirty="0" smtClean="0"/>
            </a:br>
            <a:r>
              <a:rPr lang="pl-PL" sz="4800" dirty="0" smtClean="0"/>
              <a:t>DAWID BOCHENEK</a:t>
            </a:r>
            <a:br>
              <a:rPr lang="pl-PL" sz="4800" dirty="0" smtClean="0"/>
            </a:br>
            <a:r>
              <a:rPr lang="pl-PL" sz="4800" dirty="0" smtClean="0"/>
              <a:t>BARTEK GUZIK</a:t>
            </a:r>
            <a:br>
              <a:rPr lang="pl-PL" sz="4800" dirty="0" smtClean="0"/>
            </a:br>
            <a:r>
              <a:rPr lang="pl-PL" sz="4800" dirty="0" smtClean="0"/>
              <a:t>MICHAŁ STOPKA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685801"/>
            <a:ext cx="10436869" cy="1241854"/>
          </a:xfrm>
        </p:spPr>
        <p:txBody>
          <a:bodyPr>
            <a:normAutofit/>
          </a:bodyPr>
          <a:lstStyle/>
          <a:p>
            <a:pPr algn="ctr"/>
            <a:r>
              <a:rPr lang="pl-PL" sz="3000" dirty="0" smtClean="0"/>
              <a:t>DZIĘKUJEMY ZA OBEJRZENIE PREZENTACJI </a:t>
            </a:r>
          </a:p>
        </p:txBody>
      </p:sp>
    </p:spTree>
    <p:extLst>
      <p:ext uri="{BB962C8B-B14F-4D97-AF65-F5344CB8AC3E}">
        <p14:creationId xmlns:p14="http://schemas.microsoft.com/office/powerpoint/2010/main" val="158529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</TotalTime>
  <Words>80</Words>
  <Application>Microsoft Office PowerPoint</Application>
  <PresentationFormat>Panoramiczny</PresentationFormat>
  <Paragraphs>17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Wycinek</vt:lpstr>
      <vt:lpstr>Nasza szkoła</vt:lpstr>
      <vt:lpstr>PATRONEM gimnazjum JEST Jan Paweł ii</vt:lpstr>
      <vt:lpstr>PATRONEM SZKOŁY PODSTAWOWEJ JEST ŚW. JADWIGA KRÓLOWA POLSKI</vt:lpstr>
      <vt:lpstr>Odbywają się tu zawody sportowe  oraz zajęcia wychowania fizycznego </vt:lpstr>
      <vt:lpstr>TUTAJ ODBYWAJĄ SIĘ IMPREZY OKOLICZNOŚCIOWE, PRZEDSTAWIENIA ORAZ INNE CIEKAWE WYDARZENIA</vt:lpstr>
      <vt:lpstr>UCZNIOWIE MOGĄ TUTAJ SPOŻYĆ POSIŁEK, ABY NABRAĆ ENERGII DO PRACY</vt:lpstr>
      <vt:lpstr>NASI UCZNIOWIE STARAJĄ SIĘ ZDOBYĆ  ZAWSZE JAK NAJWYŻSZE LOKATY W ZAWODACH</vt:lpstr>
      <vt:lpstr>WYKONALI: DAWID BOCHENEK BARTEK GUZIK MICHAŁ STOPKA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szkoła</dc:title>
  <dc:creator>Michał Stopka</dc:creator>
  <cp:lastModifiedBy>Administrator</cp:lastModifiedBy>
  <cp:revision>14</cp:revision>
  <dcterms:created xsi:type="dcterms:W3CDTF">2016-06-10T11:40:06Z</dcterms:created>
  <dcterms:modified xsi:type="dcterms:W3CDTF">2016-09-27T06:21:14Z</dcterms:modified>
</cp:coreProperties>
</file>